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baf1b6ecb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baf1b6ecb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baf1b6ecb0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baf1b6ecb0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baf1b6ecb0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baf1b6ecb0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baf1b6ecb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baf1b6ecb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baf1b6ecb0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baf1b6ecb0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baf1b6ecb0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baf1b6ecb0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baf1b6ecb0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baf1b6ecb0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baf1b6ecb0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baf1b6ecb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baf1b6ecb0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baf1b6ecb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baf1b6ecb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baf1b6ecb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baf1b6ecb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baf1b6ecb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baf1b6ecb0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baf1b6ecb0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baf1b6ecb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baf1b6ecb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baf1b6ecb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baf1b6ecb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baf1b6ecb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baf1b6ecb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baf1b6ecb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baf1b6ecb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baf1b6ecb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baf1b6ecb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baf1b6ecb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baf1b6ecb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baf1b6ecb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baf1b6ecb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